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2442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E1020-42D7-4C30-8384-077D4442DEA2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10D36-0B70-4599-B5F0-1FD39D1930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10D36-0B70-4599-B5F0-1FD39D19304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6D6BC-EF55-4637-8F89-FF4FE0457835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32A58-2812-4E05-8217-A3C63E514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438400" y="3810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FAA0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Sign-In Sheet</a:t>
            </a:r>
            <a:endParaRPr lang="en-US" sz="3200" dirty="0">
              <a:solidFill>
                <a:srgbClr val="FAA0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598" y="1524000"/>
            <a:ext cx="6705600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b="1" dirty="0" smtClean="0">
              <a:solidFill>
                <a:srgbClr val="00B0F0"/>
              </a:solidFill>
              <a:latin typeface="Berlin Sans FB"/>
            </a:endParaRPr>
          </a:p>
          <a:p>
            <a:endParaRPr lang="en-US" sz="1500" dirty="0" smtClean="0">
              <a:latin typeface="Berlin Sans FB"/>
            </a:endParaRPr>
          </a:p>
          <a:p>
            <a:endParaRPr lang="en-US" sz="1500" dirty="0" smtClean="0">
              <a:latin typeface="Berlin Sans FB"/>
            </a:endParaRPr>
          </a:p>
          <a:p>
            <a:endParaRPr lang="en-US" sz="1500" u="sng" dirty="0" smtClean="0">
              <a:latin typeface="Berlin Sans FB"/>
            </a:endParaRPr>
          </a:p>
          <a:p>
            <a:r>
              <a:rPr lang="en-US" sz="1550" dirty="0" smtClean="0">
                <a:latin typeface="Berlin Sans FB"/>
              </a:rPr>
              <a:t>				</a:t>
            </a:r>
          </a:p>
        </p:txBody>
      </p:sp>
      <p:pic>
        <p:nvPicPr>
          <p:cNvPr id="2" name="Picture 2" descr="G:\OR10\0088\Data_In\Logos\Lake~Sumter MPO Logo\MPO Logo Fina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8370378"/>
            <a:ext cx="1066800" cy="708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-1088572" y="8708574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FAA0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December 11, 2012</a:t>
            </a:r>
            <a:endParaRPr lang="en-US" sz="1600" dirty="0">
              <a:solidFill>
                <a:srgbClr val="FAA02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0" y="1676389"/>
          <a:ext cx="6858001" cy="6553210"/>
        </p:xfrm>
        <a:graphic>
          <a:graphicData uri="http://schemas.openxmlformats.org/drawingml/2006/table">
            <a:tbl>
              <a:tblPr/>
              <a:tblGrid>
                <a:gridCol w="1395632"/>
                <a:gridCol w="1284719"/>
                <a:gridCol w="1836195"/>
                <a:gridCol w="973553"/>
                <a:gridCol w="1367902"/>
              </a:tblGrid>
              <a:tr h="4653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Name </a:t>
                      </a:r>
                    </a:p>
                  </a:txBody>
                  <a:tcPr marL="5850" marR="5850" marT="5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Representing</a:t>
                      </a:r>
                    </a:p>
                  </a:txBody>
                  <a:tcPr marL="5850" marR="5850" marT="5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Address</a:t>
                      </a:r>
                    </a:p>
                  </a:txBody>
                  <a:tcPr marL="5850" marR="5850" marT="5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Phone</a:t>
                      </a:r>
                    </a:p>
                  </a:txBody>
                  <a:tcPr marL="5850" marR="5850" marT="5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Email</a:t>
                      </a:r>
                    </a:p>
                  </a:txBody>
                  <a:tcPr marL="5850" marR="5850" marT="5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5850" marR="5850" marT="5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12</Words>
  <Application>Microsoft Office PowerPoint</Application>
  <PresentationFormat>On-screen Show (4:3)</PresentationFormat>
  <Paragraphs>123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Ginger Hoke</dc:creator>
  <cp:lastModifiedBy>dwlynch</cp:lastModifiedBy>
  <cp:revision>40</cp:revision>
  <dcterms:created xsi:type="dcterms:W3CDTF">2011-08-25T15:09:54Z</dcterms:created>
  <dcterms:modified xsi:type="dcterms:W3CDTF">2012-12-11T03:08:16Z</dcterms:modified>
</cp:coreProperties>
</file>