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30270450" cy="388159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00" d="100"/>
          <a:sy n="400" d="100"/>
        </p:scale>
        <p:origin x="7332" y="6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3117195" cy="1940798"/>
          </a:xfrm>
          <a:prstGeom prst="rect">
            <a:avLst/>
          </a:prstGeom>
        </p:spPr>
        <p:txBody>
          <a:bodyPr vert="horz" lIns="394774" tIns="197387" rIns="394774" bIns="197387" rtlCol="0"/>
          <a:lstStyle>
            <a:lvl1pPr algn="l">
              <a:defRPr sz="5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7146250" y="0"/>
            <a:ext cx="13117195" cy="1940798"/>
          </a:xfrm>
          <a:prstGeom prst="rect">
            <a:avLst/>
          </a:prstGeom>
        </p:spPr>
        <p:txBody>
          <a:bodyPr vert="horz" lIns="394774" tIns="197387" rIns="394774" bIns="197387" rtlCol="0"/>
          <a:lstStyle>
            <a:lvl1pPr algn="r">
              <a:defRPr sz="5200"/>
            </a:lvl1pPr>
          </a:lstStyle>
          <a:p>
            <a:fld id="{BA2C3C32-F36F-4AC0-8014-8EB7CF8CA65E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430838" y="2911475"/>
            <a:ext cx="19408775" cy="14555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394774" tIns="197387" rIns="394774" bIns="1973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027045" y="18437583"/>
            <a:ext cx="24216360" cy="17467183"/>
          </a:xfrm>
          <a:prstGeom prst="rect">
            <a:avLst/>
          </a:prstGeom>
        </p:spPr>
        <p:txBody>
          <a:bodyPr vert="horz" lIns="394774" tIns="197387" rIns="394774" bIns="19738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36868428"/>
            <a:ext cx="13117195" cy="1940798"/>
          </a:xfrm>
          <a:prstGeom prst="rect">
            <a:avLst/>
          </a:prstGeom>
        </p:spPr>
        <p:txBody>
          <a:bodyPr vert="horz" lIns="394774" tIns="197387" rIns="394774" bIns="197387" rtlCol="0" anchor="b"/>
          <a:lstStyle>
            <a:lvl1pPr algn="l">
              <a:defRPr sz="5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7146250" y="36868428"/>
            <a:ext cx="13117195" cy="1940798"/>
          </a:xfrm>
          <a:prstGeom prst="rect">
            <a:avLst/>
          </a:prstGeom>
        </p:spPr>
        <p:txBody>
          <a:bodyPr vert="horz" lIns="394774" tIns="197387" rIns="394774" bIns="197387" rtlCol="0" anchor="b"/>
          <a:lstStyle>
            <a:lvl1pPr algn="r">
              <a:defRPr sz="5200"/>
            </a:lvl1pPr>
          </a:lstStyle>
          <a:p>
            <a:fld id="{E4D1AB2F-09F4-4F36-8218-3E3BDF28C01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US" sz="7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US" sz="7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EBDB-7FE5-4ABB-B5D8-B5E866504615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41E0-325A-45E6-A42C-0D6C14009E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EBDB-7FE5-4ABB-B5D8-B5E866504615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41E0-325A-45E6-A42C-0D6C14009E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EBDB-7FE5-4ABB-B5D8-B5E866504615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41E0-325A-45E6-A42C-0D6C14009E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EBDB-7FE5-4ABB-B5D8-B5E866504615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41E0-325A-45E6-A42C-0D6C14009E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EBDB-7FE5-4ABB-B5D8-B5E866504615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41E0-325A-45E6-A42C-0D6C14009E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EBDB-7FE5-4ABB-B5D8-B5E866504615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41E0-325A-45E6-A42C-0D6C14009E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EBDB-7FE5-4ABB-B5D8-B5E866504615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41E0-325A-45E6-A42C-0D6C14009E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EBDB-7FE5-4ABB-B5D8-B5E866504615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41E0-325A-45E6-A42C-0D6C14009E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EBDB-7FE5-4ABB-B5D8-B5E866504615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41E0-325A-45E6-A42C-0D6C14009E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EBDB-7FE5-4ABB-B5D8-B5E866504615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41E0-325A-45E6-A42C-0D6C14009E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EBDB-7FE5-4ABB-B5D8-B5E866504615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41E0-325A-45E6-A42C-0D6C14009E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7EBDB-7FE5-4ABB-B5D8-B5E866504615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041E0-325A-45E6-A42C-0D6C14009EC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590800" y="35826"/>
            <a:ext cx="65532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solidFill>
                  <a:srgbClr val="A0CD4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+mn-cs"/>
              </a:rPr>
              <a:t>SR 19 Potential Improvement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solidFill>
                  <a:srgbClr val="A0CD4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+mn-cs"/>
              </a:rPr>
              <a:t>Option: 4-Lane with Bicycle Lanes</a:t>
            </a:r>
            <a:endParaRPr lang="en-US" sz="2800" dirty="0">
              <a:solidFill>
                <a:srgbClr val="A0CD4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+mn-cs"/>
            </a:endParaRPr>
          </a:p>
        </p:txBody>
      </p:sp>
      <p:pic>
        <p:nvPicPr>
          <p:cNvPr id="40965" name="Picture 9" descr="MPO Logo Final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0000" y="5257800"/>
            <a:ext cx="1376979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2" descr="F:\GIS\Logos\TranSystems\transystems logo (transparent)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6553200"/>
            <a:ext cx="85190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LSMPO Safe Access Phase 3 - Project Files\For Renderings and Graphics\SR 19 Area - Redesign Concepts\exhibit bike lane.png"/>
          <p:cNvPicPr>
            <a:picLocks noChangeAspect="1" noChangeArrowheads="1"/>
          </p:cNvPicPr>
          <p:nvPr/>
        </p:nvPicPr>
        <p:blipFill>
          <a:blip r:embed="rId6" cstate="print"/>
          <a:srcRect l="4167" t="1625" r="4167" b="2544"/>
          <a:stretch>
            <a:fillRect/>
          </a:stretch>
        </p:blipFill>
        <p:spPr bwMode="auto">
          <a:xfrm>
            <a:off x="5471" y="1219200"/>
            <a:ext cx="7191513" cy="56388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7391400" y="4191000"/>
            <a:ext cx="1524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4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+mn-cs"/>
              </a:rPr>
              <a:t>DRAFT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10400" y="4800600"/>
            <a:ext cx="1828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</a:rPr>
              <a:t>December 2012</a:t>
            </a:r>
            <a:endParaRPr lang="en-US" sz="1400" dirty="0" smtClean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880930"/>
            <a:ext cx="2514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</a:rPr>
              <a:t>For Planning Purposes Only</a:t>
            </a:r>
            <a:endParaRPr lang="en-US" sz="1400" dirty="0" smtClean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895600" y="87102"/>
            <a:ext cx="62484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solidFill>
                  <a:srgbClr val="A0CD4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+mn-cs"/>
              </a:rPr>
              <a:t>SR 19 Potential Improvement Option: One-Way Pair with Bicycle Lanes</a:t>
            </a:r>
            <a:endParaRPr lang="en-US" sz="2800" dirty="0">
              <a:solidFill>
                <a:srgbClr val="A0CD4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+mn-cs"/>
            </a:endParaRPr>
          </a:p>
        </p:txBody>
      </p:sp>
      <p:pic>
        <p:nvPicPr>
          <p:cNvPr id="40965" name="Picture 9" descr="MPO Logo Final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0000" y="5257800"/>
            <a:ext cx="1376979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2" descr="F:\GIS\Logos\TranSystems\transystems logo (transparent)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6553200"/>
            <a:ext cx="85190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LSMPO Safe Access Phase 3 - Project Files\For Renderings and Graphics\SR 19 Area - Redesign Concepts\exhibit single pairs.png"/>
          <p:cNvPicPr>
            <a:picLocks noChangeAspect="1" noChangeArrowheads="1"/>
          </p:cNvPicPr>
          <p:nvPr/>
        </p:nvPicPr>
        <p:blipFill>
          <a:blip r:embed="rId6" cstate="print"/>
          <a:srcRect l="4545" t="1293" r="4545" b="3029"/>
          <a:stretch>
            <a:fillRect/>
          </a:stretch>
        </p:blipFill>
        <p:spPr bwMode="auto">
          <a:xfrm>
            <a:off x="0" y="1204163"/>
            <a:ext cx="7162800" cy="5653837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391400" y="4191000"/>
            <a:ext cx="1524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4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+mn-cs"/>
              </a:rPr>
              <a:t>DRAFT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880930"/>
            <a:ext cx="2514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</a:rPr>
              <a:t>For Planning Purposes Only</a:t>
            </a:r>
            <a:endParaRPr lang="en-US" sz="1400" dirty="0" smtClean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10400" y="4800600"/>
            <a:ext cx="1828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</a:rPr>
              <a:t>December 2012</a:t>
            </a:r>
            <a:endParaRPr lang="en-US" sz="1400" dirty="0" smtClean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" pitchFamily="34" charset="0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35</Words>
  <Application>Microsoft Office PowerPoint</Application>
  <PresentationFormat>On-screen Show (4:3)</PresentationFormat>
  <Paragraphs>9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>TranSystems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dwlynch</dc:creator>
  <cp:lastModifiedBy>dwlynch</cp:lastModifiedBy>
  <cp:revision>6</cp:revision>
  <dcterms:created xsi:type="dcterms:W3CDTF">2012-12-10T22:10:40Z</dcterms:created>
  <dcterms:modified xsi:type="dcterms:W3CDTF">2012-12-10T22:57:59Z</dcterms:modified>
</cp:coreProperties>
</file>